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63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6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FC9E3E-4F3C-4EEF-AA4C-ACDA16BB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E2F2C-24EF-4BC2-9755-9018DABDA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F8345C-8CCB-4C68-B453-614436B4B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B248BD-3ABD-455D-8C96-373B7221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7EC81B-1CB5-4083-81FC-82A4E41F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87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47F0E-7898-475C-B7B9-AA0D7A9A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260C16-AB8B-446F-8D66-E343846B9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2B1000-7DC9-437F-BB1E-C9531C56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7E8E8E-7105-4297-A7EE-9EA4B941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78D68D-11AA-46D4-8BC1-AD60CF72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76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DD27439-28BC-4D14-B7DF-9D7187B87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03AC9AE-B4E7-4A48-B0B6-FF04C4AEE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8BBED7-FE86-46A4-975F-FF4CFCFB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86012F-A373-4E4A-9FCE-DB972ED5C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B473F3-C48E-4E52-B5FC-788A520C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45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1858241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36018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249332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91071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25609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04842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38003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5983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7ED3E9-C26C-4782-BD8B-77912B7D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4BCC7-F79A-4EE9-AD12-5A18E7D87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DC4E2-CD9E-4A1F-B077-9E8AA473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AD9049-C546-4CCE-9C82-A985920D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F6A533-40DC-4A59-A015-E350BB81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19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98022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575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98639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BFDB6-89EF-44C3-B48D-45C19F5C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1C9B5-E65C-4D40-8C56-BC9A448B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06C88-8DE1-434F-A2A3-E011C8D54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96E51B-955B-402A-B213-89366EB93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6D4396-F86A-452A-BA6B-BDF774BFB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7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181C9-68C5-4B0C-8482-BD8A35F0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E63A2-DF4D-4212-A0FE-0AF8B11EE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D7EB9B-7329-4092-A443-4D754801B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42754A-A47B-449F-B2DE-20B4D5B1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2A46A74-4337-49E3-9ECE-CC2F1ABB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888697-642F-43C8-A16B-C7D49ABE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02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48CFE9-0FBA-40F7-8B8E-70D93C4E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C9B8B6-AB52-4D62-9E0E-7D8B4C262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5CB4E8-9AF3-4573-BBB9-25E6B478D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2D44A4-2B3F-4DAC-B18C-2FE72DDC0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B6A5098-7BBF-4474-982A-B168F4A86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2211FD-9A8B-4F4B-9A00-4D41128F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AC8A66-3C28-462A-9A2C-86D16DAC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EF9E60-851F-485A-9531-CD14338B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85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B986B2-C508-479B-82D8-1FAF8BC8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2716D99-3330-4BF4-AB63-0EB25E91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CC4FD2-7007-4A25-AD6A-506A5FD4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10B571-6966-4528-A0D3-220B4540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68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E68668-D288-42A4-B73F-C97AEA37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642AAC-876F-405E-BB17-D496868A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B7DBFC-BB04-4FB1-9E25-F91F04AA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60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22EB2C-ADFC-4973-B0D5-F0574850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E4FEA-B4A3-40D9-865F-F857813C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264F7C-52E1-4B79-A198-661375CA3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97E3A7-4D2A-49C5-B0EE-1B18B9A0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76DF53-A017-412B-A688-4D9114AA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29A0D9-EE91-45D7-968D-E962B3CF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1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CF854-275F-4035-9581-1EF8B2AD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3944DD-B53E-44CA-9966-8469F6874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FB2AC6-6613-4C60-8F28-F4620465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44777B-6DB9-4FF3-A366-EE5FB1D0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4FE7CC-EED3-4761-B694-D5D98BF9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531472-EAC9-4424-9E97-F9DBC7A4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44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45D635C-EB5F-4606-8447-E73D3ACC2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69C08B-B5D2-43B5-8EDB-45CD5364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61ECB8-6D99-4787-BCC6-E5F683F4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1FC51-CB08-4674-8D65-6C5DDF391FDB}" type="datetimeFigureOut">
              <a:rPr lang="zh-TW" altLang="en-US" smtClean="0"/>
              <a:t>2021/1/11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9513CF-15E9-4B9D-B85B-55E7B7AF7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EDBF99-D12E-4319-9AB4-3404AD335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A1BE9-CF31-4079-BB22-010A7D267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74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22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8C72E9-FC1D-42A8-A623-ABFACB402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7020" y="1817041"/>
            <a:ext cx="6119131" cy="1059161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TW" altLang="en-US" sz="6700" dirty="0">
                <a:latin typeface="標楷體" panose="03000509000000000000" pitchFamily="65" charset="-120"/>
                <a:ea typeface="標楷體" panose="03000509000000000000" pitchFamily="65" charset="-120"/>
              </a:rPr>
              <a:t>小遊戲</a:t>
            </a:r>
            <a:r>
              <a:rPr lang="en-US" altLang="zh-TW" sz="67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6700" dirty="0">
                <a:latin typeface="標楷體" panose="03000509000000000000" pitchFamily="65" charset="-120"/>
                <a:ea typeface="標楷體" panose="03000509000000000000" pitchFamily="65" charset="-120"/>
              </a:rPr>
              <a:t>打磚塊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060A85-BD09-4C4F-95AA-577342E86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zh-TW" altLang="en-US" b="1" i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陳歆宜</a:t>
            </a:r>
            <a:r>
              <a:rPr lang="en-US" altLang="zh-TW" i="0" dirty="0">
                <a:solidFill>
                  <a:schemeClr val="tx1"/>
                </a:solidFill>
                <a:latin typeface="Eras Bold ITC" panose="020B0907030504020204" pitchFamily="34" charset="0"/>
                <a:ea typeface="標楷體" panose="03000509000000000000" pitchFamily="65" charset="-120"/>
                <a:cs typeface="Angsana New" panose="02020603050405020304" pitchFamily="18" charset="-34"/>
              </a:rPr>
              <a:t>CBE109042</a:t>
            </a:r>
            <a:endParaRPr lang="zh-TW" altLang="en-US" i="0" dirty="0">
              <a:solidFill>
                <a:schemeClr val="tx1"/>
              </a:solidFill>
              <a:latin typeface="Eras Bold ITC" panose="020B0907030504020204" pitchFamily="34" charset="0"/>
              <a:ea typeface="標楷體" panose="03000509000000000000" pitchFamily="65" charset="-120"/>
              <a:cs typeface="Angsana New" panose="02020603050405020304" pitchFamily="18" charset="-34"/>
            </a:endParaRPr>
          </a:p>
        </p:txBody>
      </p:sp>
      <p:pic>
        <p:nvPicPr>
          <p:cNvPr id="14" name="Picture 3" descr="一張含有 黑暗 的圖片&#10;&#10;自動產生的描述">
            <a:extLst>
              <a:ext uri="{FF2B5EF4-FFF2-40B4-BE49-F238E27FC236}">
                <a16:creationId xmlns:a16="http://schemas.microsoft.com/office/drawing/2014/main" id="{53588D8E-F2D6-452E-96F3-52D68D5F0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66" r="13377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D33E33-E5B3-4564-8C01-B62E1D20D8ED}"/>
              </a:ext>
            </a:extLst>
          </p:cNvPr>
          <p:cNvSpPr txBox="1"/>
          <p:nvPr/>
        </p:nvSpPr>
        <p:spPr>
          <a:xfrm>
            <a:off x="8935686" y="7784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智慧型機器人實習期末報告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5890B1-7A64-473E-ABA7-30CE9799AD3A}"/>
              </a:ext>
            </a:extLst>
          </p:cNvPr>
          <p:cNvSpPr/>
          <p:nvPr/>
        </p:nvSpPr>
        <p:spPr>
          <a:xfrm>
            <a:off x="7400615" y="3410105"/>
            <a:ext cx="1535071" cy="567831"/>
          </a:xfrm>
          <a:prstGeom prst="rect">
            <a:avLst/>
          </a:prstGeom>
          <a:solidFill>
            <a:srgbClr val="1C2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solidFill>
                  <a:srgbClr val="1C2B32"/>
                </a:solidFill>
              </a:ln>
              <a:solidFill>
                <a:srgbClr val="1C2B32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4493B54-8D97-492A-97F0-C965D4C97D9F}"/>
              </a:ext>
            </a:extLst>
          </p:cNvPr>
          <p:cNvCxnSpPr>
            <a:cxnSpLocks/>
          </p:cNvCxnSpPr>
          <p:nvPr/>
        </p:nvCxnSpPr>
        <p:spPr>
          <a:xfrm>
            <a:off x="6528341" y="3699517"/>
            <a:ext cx="320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532260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339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遊戲第四關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1291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38AC5BC-E651-44D7-9AB1-13FC6BD3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8" y="1512983"/>
            <a:ext cx="5939611" cy="44657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F93190D-C9AB-4B15-A5D5-CADA9C717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179" y="1690640"/>
            <a:ext cx="2895851" cy="402370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92FEF4-EB74-454E-8E2F-EBD9A28F6DA4}"/>
              </a:ext>
            </a:extLst>
          </p:cNvPr>
          <p:cNvSpPr txBox="1"/>
          <p:nvPr/>
        </p:nvSpPr>
        <p:spPr>
          <a:xfrm>
            <a:off x="7710179" y="1321308"/>
            <a:ext cx="76174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r>
              <a:rPr lang="en-US" altLang="zh-TW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81881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339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遊戲第五</a:t>
            </a:r>
            <a:r>
              <a:rPr lang="en-US" altLang="zh-TW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十關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1291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92FEF4-EB74-454E-8E2F-EBD9A28F6DA4}"/>
              </a:ext>
            </a:extLst>
          </p:cNvPr>
          <p:cNvSpPr txBox="1"/>
          <p:nvPr/>
        </p:nvSpPr>
        <p:spPr>
          <a:xfrm>
            <a:off x="1292736" y="3147598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第五關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5D9B3E8-6835-418E-855F-3536634C0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0" y="1206861"/>
            <a:ext cx="2487166" cy="18612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1A277F-E285-4161-A789-274A2C59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74" y="1206861"/>
            <a:ext cx="2484083" cy="1861220"/>
          </a:xfrm>
          <a:prstGeom prst="rect">
            <a:avLst/>
          </a:prstGeom>
        </p:spPr>
      </p:pic>
      <p:pic>
        <p:nvPicPr>
          <p:cNvPr id="11" name="圖片 10" descr="一張含有 桌 的圖片&#10;&#10;自動產生的描述">
            <a:extLst>
              <a:ext uri="{FF2B5EF4-FFF2-40B4-BE49-F238E27FC236}">
                <a16:creationId xmlns:a16="http://schemas.microsoft.com/office/drawing/2014/main" id="{AD77A5CF-FA2A-48AD-AE5F-CDDA6CB0C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85" y="1206862"/>
            <a:ext cx="2480397" cy="18612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C336F75-0E56-40F5-86D7-488BC6ADB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18" y="4054104"/>
            <a:ext cx="2481013" cy="186121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DA9C390-E692-4EDA-A597-A6809871F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71" y="4054104"/>
            <a:ext cx="2480397" cy="186121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3B223B3-B4DA-4218-922C-29CD6059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08" y="4054104"/>
            <a:ext cx="2482856" cy="186122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7C2B40-21CA-4533-9016-E970EA7235F2}"/>
              </a:ext>
            </a:extLst>
          </p:cNvPr>
          <p:cNvSpPr txBox="1"/>
          <p:nvPr/>
        </p:nvSpPr>
        <p:spPr>
          <a:xfrm>
            <a:off x="4565233" y="3147598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第六關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1530CEA-7814-4D6A-AC94-054F44413AC7}"/>
              </a:ext>
            </a:extLst>
          </p:cNvPr>
          <p:cNvSpPr txBox="1"/>
          <p:nvPr/>
        </p:nvSpPr>
        <p:spPr>
          <a:xfrm>
            <a:off x="7662701" y="3147598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第七關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ECAB735-77F5-473A-888C-0F97EBECC6AD}"/>
              </a:ext>
            </a:extLst>
          </p:cNvPr>
          <p:cNvSpPr txBox="1"/>
          <p:nvPr/>
        </p:nvSpPr>
        <p:spPr>
          <a:xfrm>
            <a:off x="2533242" y="5959638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第八關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AE6023-C7F8-4DB5-A355-1E7CDF4BB21C}"/>
              </a:ext>
            </a:extLst>
          </p:cNvPr>
          <p:cNvSpPr txBox="1"/>
          <p:nvPr/>
        </p:nvSpPr>
        <p:spPr>
          <a:xfrm>
            <a:off x="5976887" y="5959638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第九關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9E6240-50F5-41EB-BF62-0F0475DCD3A1}"/>
              </a:ext>
            </a:extLst>
          </p:cNvPr>
          <p:cNvSpPr txBox="1"/>
          <p:nvPr/>
        </p:nvSpPr>
        <p:spPr>
          <a:xfrm>
            <a:off x="9421454" y="5959638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第十關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89402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339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遊戲破關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1291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91737852-BEBE-4101-9BA5-6DA98DEF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6" y="1321308"/>
            <a:ext cx="6117761" cy="45940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FF4B35-8C4A-43E5-962E-060006A70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65" y="717821"/>
            <a:ext cx="2036415" cy="580098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72E819-8E2F-4190-A551-6988D54A5305}"/>
              </a:ext>
            </a:extLst>
          </p:cNvPr>
          <p:cNvSpPr txBox="1"/>
          <p:nvPr/>
        </p:nvSpPr>
        <p:spPr>
          <a:xfrm>
            <a:off x="7365365" y="348489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第一關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E6DE59-F295-4241-B75D-E3A5E94C102E}"/>
              </a:ext>
            </a:extLst>
          </p:cNvPr>
          <p:cNvSpPr txBox="1"/>
          <p:nvPr/>
        </p:nvSpPr>
        <p:spPr>
          <a:xfrm>
            <a:off x="9506672" y="3429000"/>
            <a:ext cx="214674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十的位置各不同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305D6E-22DE-4E20-A175-D3B80C2F52AA}"/>
              </a:ext>
            </a:extLst>
          </p:cNvPr>
          <p:cNvSpPr txBox="1"/>
          <p:nvPr/>
        </p:nvSpPr>
        <p:spPr>
          <a:xfrm>
            <a:off x="9506672" y="4109301"/>
            <a:ext cx="237757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十的方塊值各不同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F37106-2E86-471B-9CD7-C86B2676AA24}"/>
              </a:ext>
            </a:extLst>
          </p:cNvPr>
          <p:cNvSpPr txBox="1"/>
          <p:nvPr/>
        </p:nvSpPr>
        <p:spPr>
          <a:xfrm>
            <a:off x="9506672" y="4604936"/>
            <a:ext cx="237757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十的關數值各不同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1F0206-E6C1-4CD0-88BB-FCBCFC8F2791}"/>
              </a:ext>
            </a:extLst>
          </p:cNvPr>
          <p:cNvSpPr txBox="1"/>
          <p:nvPr/>
        </p:nvSpPr>
        <p:spPr>
          <a:xfrm>
            <a:off x="9506673" y="5100571"/>
            <a:ext cx="228626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十的廣播的內容各不同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05582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339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en-US" altLang="zh-TW" sz="3600" dirty="0">
                <a:solidFill>
                  <a:srgbClr val="FFFF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game</a:t>
            </a:r>
            <a:r>
              <a:rPr lang="zh-TW" altLang="en-US" sz="3600" dirty="0">
                <a:solidFill>
                  <a:srgbClr val="FFFF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rgbClr val="FFFF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over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1291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91FB07DA-8AAB-4B28-A753-E68FB21A0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0" y="1321308"/>
            <a:ext cx="6203333" cy="46329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A37A462-D4D1-4EBA-88F3-7A40F2D82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179" y="1690640"/>
            <a:ext cx="2114084" cy="367874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92FEF4-EB74-454E-8E2F-EBD9A28F6DA4}"/>
              </a:ext>
            </a:extLst>
          </p:cNvPr>
          <p:cNvSpPr txBox="1"/>
          <p:nvPr/>
        </p:nvSpPr>
        <p:spPr>
          <a:xfrm>
            <a:off x="7710179" y="1341717"/>
            <a:ext cx="127470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FFFF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game over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E28FDB-F457-46BB-A13A-E472AEBEB91C}"/>
              </a:ext>
            </a:extLst>
          </p:cNvPr>
          <p:cNvSpPr/>
          <p:nvPr/>
        </p:nvSpPr>
        <p:spPr>
          <a:xfrm rot="10515811">
            <a:off x="5820641" y="3502168"/>
            <a:ext cx="189424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17884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6B44627-D355-4EF9-BEE0-239C68D5D6DC}"/>
              </a:ext>
            </a:extLst>
          </p:cNvPr>
          <p:cNvSpPr txBox="1"/>
          <p:nvPr/>
        </p:nvSpPr>
        <p:spPr>
          <a:xfrm>
            <a:off x="2197100" y="1332419"/>
            <a:ext cx="8568310" cy="2138400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600" cap="all" spc="4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小遊戲</a:t>
            </a:r>
            <a:r>
              <a:rPr lang="en-US" altLang="zh-TW" sz="9600" cap="all" spc="4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kumimoji="0" lang="en-US" altLang="zh-TW" sz="9600" b="0" i="0" u="none" strike="noStrike" kern="1200" cap="all" spc="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nap ITC" panose="04040A07060A02020202" pitchFamily="82" charset="0"/>
                <a:ea typeface="標楷體" panose="03000509000000000000" pitchFamily="65" charset="-120"/>
              </a:rPr>
              <a:t>demo</a:t>
            </a:r>
            <a:endParaRPr kumimoji="0" lang="zh-TW" altLang="en-US" sz="9600" b="0" i="0" u="none" strike="noStrike" kern="1200" cap="all" spc="4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nap ITC" panose="04040A07060A02020202" pitchFamily="82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4853F8-5423-4910-B417-9C30E622EB02}"/>
              </a:ext>
            </a:extLst>
          </p:cNvPr>
          <p:cNvSpPr/>
          <p:nvPr/>
        </p:nvSpPr>
        <p:spPr>
          <a:xfrm>
            <a:off x="5608948" y="3470819"/>
            <a:ext cx="850218" cy="536977"/>
          </a:xfrm>
          <a:prstGeom prst="rect">
            <a:avLst/>
          </a:prstGeom>
          <a:solidFill>
            <a:srgbClr val="1C2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solidFill>
                  <a:srgbClr val="1C2B32"/>
                </a:solidFill>
              </a:ln>
              <a:solidFill>
                <a:srgbClr val="1C2B32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8F6D873-A570-40BE-89F0-5AB7B964B01C}"/>
              </a:ext>
            </a:extLst>
          </p:cNvPr>
          <p:cNvCxnSpPr>
            <a:cxnSpLocks/>
          </p:cNvCxnSpPr>
          <p:nvPr/>
        </p:nvCxnSpPr>
        <p:spPr>
          <a:xfrm>
            <a:off x="4495800" y="3699517"/>
            <a:ext cx="320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80003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687656" y="15129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起始畫面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9266BE3-A787-4EC8-91C8-646B59195213}"/>
              </a:ext>
            </a:extLst>
          </p:cNvPr>
          <p:cNvSpPr txBox="1"/>
          <p:nvPr/>
        </p:nvSpPr>
        <p:spPr>
          <a:xfrm>
            <a:off x="857342" y="3182138"/>
            <a:ext cx="397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簡介遊戲規則，及開始按鈕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857342" y="2318993"/>
            <a:ext cx="1885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94990626-1C82-4984-84A5-7D54A340A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04" y="1666384"/>
            <a:ext cx="5866267" cy="43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1227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457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起始畫面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角色</a:t>
            </a:r>
            <a:r>
              <a:rPr lang="en-US" altLang="zh-TW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32527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8850A72A-DB8B-405F-B5E4-05B964BE6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16" y="1261031"/>
            <a:ext cx="3558653" cy="2649161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B9CBAEB-57AB-4FD2-9D85-3D10B61AD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1" y="1277801"/>
            <a:ext cx="2164268" cy="45038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578622F-480A-4454-869C-3A77C6E3A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4"/>
          <a:stretch/>
        </p:blipFill>
        <p:spPr>
          <a:xfrm>
            <a:off x="7625001" y="2417947"/>
            <a:ext cx="1953471" cy="3163086"/>
          </a:xfrm>
          <a:prstGeom prst="rect">
            <a:avLst/>
          </a:prstGeom>
        </p:spPr>
      </p:pic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B53B4C32-FD7E-40DF-B6B2-910061307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432" y="1345525"/>
            <a:ext cx="1947985" cy="351745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B16C0B7-9F9B-4AC2-A01F-A00D04DCC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52" y="4487388"/>
            <a:ext cx="1701579" cy="100434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405428E-FC12-4714-91B9-24583836B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1" y="5891800"/>
            <a:ext cx="1840261" cy="87113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E27E3F1-9620-44E8-9059-7258272D8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81" y="5875383"/>
            <a:ext cx="1701579" cy="903964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D627D00-5DF3-4F6E-967F-D6F71B27731F}"/>
              </a:ext>
            </a:extLst>
          </p:cNvPr>
          <p:cNvSpPr/>
          <p:nvPr/>
        </p:nvSpPr>
        <p:spPr>
          <a:xfrm rot="21287690" flipV="1">
            <a:off x="6086011" y="1893403"/>
            <a:ext cx="383848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71CC0ED-C24A-47BF-BE70-DA7FD73B1A69}"/>
              </a:ext>
            </a:extLst>
          </p:cNvPr>
          <p:cNvSpPr/>
          <p:nvPr/>
        </p:nvSpPr>
        <p:spPr>
          <a:xfrm rot="11184086">
            <a:off x="6576456" y="2648404"/>
            <a:ext cx="11289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0C9E567-90B0-4107-96C7-48B36C8B6821}"/>
              </a:ext>
            </a:extLst>
          </p:cNvPr>
          <p:cNvSpPr/>
          <p:nvPr/>
        </p:nvSpPr>
        <p:spPr>
          <a:xfrm rot="18594411">
            <a:off x="5930314" y="4230174"/>
            <a:ext cx="94831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38C3BF-15EC-4730-9672-CF66A37F90FC}"/>
              </a:ext>
            </a:extLst>
          </p:cNvPr>
          <p:cNvSpPr/>
          <p:nvPr/>
        </p:nvSpPr>
        <p:spPr>
          <a:xfrm rot="10515811" flipV="1">
            <a:off x="2951220" y="3188164"/>
            <a:ext cx="217168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113F7CD-FA64-457A-873E-BDD8184BDAD3}"/>
              </a:ext>
            </a:extLst>
          </p:cNvPr>
          <p:cNvSpPr txBox="1"/>
          <p:nvPr/>
        </p:nvSpPr>
        <p:spPr>
          <a:xfrm>
            <a:off x="827831" y="976193"/>
            <a:ext cx="49244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7957FFE-44D1-4CDB-BB0A-9E619AB328CC}"/>
              </a:ext>
            </a:extLst>
          </p:cNvPr>
          <p:cNvSpPr txBox="1"/>
          <p:nvPr/>
        </p:nvSpPr>
        <p:spPr>
          <a:xfrm>
            <a:off x="4647829" y="4150664"/>
            <a:ext cx="6463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邊界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151F00C-37B4-42DD-B49D-8E5D84E67B80}"/>
              </a:ext>
            </a:extLst>
          </p:cNvPr>
          <p:cNvSpPr txBox="1"/>
          <p:nvPr/>
        </p:nvSpPr>
        <p:spPr>
          <a:xfrm>
            <a:off x="7614029" y="2113147"/>
            <a:ext cx="162095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Are you ready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B9203C-A44E-4554-92C5-D73B437B8A2E}"/>
              </a:ext>
            </a:extLst>
          </p:cNvPr>
          <p:cNvSpPr txBox="1"/>
          <p:nvPr/>
        </p:nvSpPr>
        <p:spPr>
          <a:xfrm>
            <a:off x="9917432" y="1045246"/>
            <a:ext cx="6463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規則</a:t>
            </a:r>
          </a:p>
        </p:txBody>
      </p:sp>
    </p:spTree>
    <p:extLst>
      <p:ext uri="{BB962C8B-B14F-4D97-AF65-F5344CB8AC3E}">
        <p14:creationId xmlns:p14="http://schemas.microsoft.com/office/powerpoint/2010/main" val="10126879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7391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遊戲角色介紹</a:t>
            </a:r>
            <a:r>
              <a:rPr lang="en-US" altLang="zh-TW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</a:t>
            </a:r>
            <a:r>
              <a:rPr lang="en-US" altLang="zh-TW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棍子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32527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一張含有 文字, 水, 室外, 藍色 的圖片&#10;&#10;自動產生的描述">
            <a:extLst>
              <a:ext uri="{FF2B5EF4-FFF2-40B4-BE49-F238E27FC236}">
                <a16:creationId xmlns:a16="http://schemas.microsoft.com/office/drawing/2014/main" id="{CB8F1845-0405-4931-8AAB-E5783FD72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2" t="54177" r="22375"/>
          <a:stretch/>
        </p:blipFill>
        <p:spPr>
          <a:xfrm>
            <a:off x="3253040" y="1418021"/>
            <a:ext cx="4044099" cy="3060793"/>
          </a:xfrm>
          <a:prstGeom prst="rect">
            <a:avLst/>
          </a:prstGeom>
        </p:spPr>
      </p:pic>
      <p:pic>
        <p:nvPicPr>
          <p:cNvPr id="7" name="圖片 6" descr="一張含有 文字, 螢幕擷取畫面, 室內, 電子 的圖片&#10;&#10;自動產生的描述">
            <a:extLst>
              <a:ext uri="{FF2B5EF4-FFF2-40B4-BE49-F238E27FC236}">
                <a16:creationId xmlns:a16="http://schemas.microsoft.com/office/drawing/2014/main" id="{0ABAFA14-4B1A-4CC1-ABCC-2C86C4ABD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79" y="1326105"/>
            <a:ext cx="4545976" cy="51359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7319D83-2095-4A88-B1E7-B6D3CF658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" y="1583769"/>
            <a:ext cx="2305035" cy="4923182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B9203C-A44E-4554-92C5-D73B437B8A2E}"/>
              </a:ext>
            </a:extLst>
          </p:cNvPr>
          <p:cNvSpPr txBox="1"/>
          <p:nvPr/>
        </p:nvSpPr>
        <p:spPr>
          <a:xfrm>
            <a:off x="570140" y="1233356"/>
            <a:ext cx="6463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棍子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8F2EDFE-44A9-42FB-A8A1-B4E00F67FD56}"/>
              </a:ext>
            </a:extLst>
          </p:cNvPr>
          <p:cNvSpPr/>
          <p:nvPr/>
        </p:nvSpPr>
        <p:spPr>
          <a:xfrm rot="10515811">
            <a:off x="2871510" y="3474736"/>
            <a:ext cx="104050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AB367A4-23E2-4449-BF53-2E87F98EF46C}"/>
              </a:ext>
            </a:extLst>
          </p:cNvPr>
          <p:cNvSpPr/>
          <p:nvPr/>
        </p:nvSpPr>
        <p:spPr>
          <a:xfrm rot="10515811" flipV="1">
            <a:off x="5435329" y="2817404"/>
            <a:ext cx="206779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88BD59D-F2CC-4F42-B1C1-490FDF586462}"/>
              </a:ext>
            </a:extLst>
          </p:cNvPr>
          <p:cNvSpPr txBox="1"/>
          <p:nvPr/>
        </p:nvSpPr>
        <p:spPr>
          <a:xfrm>
            <a:off x="7501479" y="1017047"/>
            <a:ext cx="4154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球</a:t>
            </a:r>
          </a:p>
        </p:txBody>
      </p:sp>
    </p:spTree>
    <p:extLst>
      <p:ext uri="{BB962C8B-B14F-4D97-AF65-F5344CB8AC3E}">
        <p14:creationId xmlns:p14="http://schemas.microsoft.com/office/powerpoint/2010/main" val="278123470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457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遊戲角色介紹</a:t>
            </a:r>
            <a:r>
              <a:rPr lang="en-US" altLang="zh-TW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32527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4925D28-8506-420C-A01F-909945D90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44" y="1033544"/>
            <a:ext cx="794903" cy="575135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B9203C-A44E-4554-92C5-D73B437B8A2E}"/>
              </a:ext>
            </a:extLst>
          </p:cNvPr>
          <p:cNvSpPr txBox="1"/>
          <p:nvPr/>
        </p:nvSpPr>
        <p:spPr>
          <a:xfrm>
            <a:off x="1546899" y="1033544"/>
            <a:ext cx="6463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磚塊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AD75060-3677-48D1-930E-582F2AF8B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12" y="513315"/>
            <a:ext cx="4482336" cy="619576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76EF13D-9A2A-47C4-9918-3D54A375A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142" y="1946169"/>
            <a:ext cx="2027096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4202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457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遊戲角色介紹</a:t>
            </a:r>
            <a:r>
              <a:rPr lang="en-US" altLang="zh-TW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32527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730C837E-089D-4AAB-8369-8C58E4951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7" y="1036449"/>
            <a:ext cx="791227" cy="57513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24C9D57-F9DF-492D-9D94-F329ECF78AE5}"/>
              </a:ext>
            </a:extLst>
          </p:cNvPr>
          <p:cNvSpPr txBox="1"/>
          <p:nvPr/>
        </p:nvSpPr>
        <p:spPr>
          <a:xfrm>
            <a:off x="1598961" y="1036449"/>
            <a:ext cx="76174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r>
              <a:rPr lang="en-US" altLang="zh-TW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02B91B6-7350-4C9E-8589-BCFA65D71B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4"/>
          <a:stretch/>
        </p:blipFill>
        <p:spPr>
          <a:xfrm>
            <a:off x="6322244" y="149352"/>
            <a:ext cx="3170195" cy="65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301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339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遊戲第一關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1291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文字, 天空, 室外, 海岸 的圖片&#10;&#10;自動產生的描述">
            <a:extLst>
              <a:ext uri="{FF2B5EF4-FFF2-40B4-BE49-F238E27FC236}">
                <a16:creationId xmlns:a16="http://schemas.microsoft.com/office/drawing/2014/main" id="{8CD7B126-6F10-4CCC-B787-6A954A72E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8" y="1604017"/>
            <a:ext cx="5738692" cy="4309353"/>
          </a:xfrm>
          <a:prstGeom prst="rect">
            <a:avLst/>
          </a:prstGeom>
        </p:spPr>
      </p:pic>
      <p:pic>
        <p:nvPicPr>
          <p:cNvPr id="13" name="圖片 12" descr="一張含有 文字, 螢幕擷取畫面, 標誌, 電子 的圖片&#10;&#10;自動產生的描述">
            <a:extLst>
              <a:ext uri="{FF2B5EF4-FFF2-40B4-BE49-F238E27FC236}">
                <a16:creationId xmlns:a16="http://schemas.microsoft.com/office/drawing/2014/main" id="{6BF9862A-9BC1-47EA-B0F7-29C281F5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21" y="1405781"/>
            <a:ext cx="3145041" cy="470582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AD489B6-C0FB-4A31-AB81-3AFD4241FEC6}"/>
              </a:ext>
            </a:extLst>
          </p:cNvPr>
          <p:cNvSpPr txBox="1"/>
          <p:nvPr/>
        </p:nvSpPr>
        <p:spPr>
          <a:xfrm>
            <a:off x="7669021" y="1036449"/>
            <a:ext cx="6463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3265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339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遊戲第二關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1291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A0E8C406-06C7-4BE0-A48A-644DC2591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6" y="1552801"/>
            <a:ext cx="5974603" cy="44887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F49886-BB51-4CDD-9992-28A3FB0C2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01" y="1495839"/>
            <a:ext cx="3006697" cy="432571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AD489B6-C0FB-4A31-AB81-3AFD4241FEC6}"/>
              </a:ext>
            </a:extLst>
          </p:cNvPr>
          <p:cNvSpPr txBox="1"/>
          <p:nvPr/>
        </p:nvSpPr>
        <p:spPr>
          <a:xfrm>
            <a:off x="7791001" y="1143651"/>
            <a:ext cx="6463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420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3083EFD-8A84-47D3-BE9C-F7021A2E5ADD}"/>
              </a:ext>
            </a:extLst>
          </p:cNvPr>
          <p:cNvSpPr txBox="1"/>
          <p:nvPr/>
        </p:nvSpPr>
        <p:spPr>
          <a:xfrm>
            <a:off x="414278" y="202575"/>
            <a:ext cx="339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遊戲第三關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2D67B4-BD55-4F3C-A5A2-C8A78A5B9982}"/>
              </a:ext>
            </a:extLst>
          </p:cNvPr>
          <p:cNvCxnSpPr>
            <a:cxnSpLocks/>
          </p:cNvCxnSpPr>
          <p:nvPr/>
        </p:nvCxnSpPr>
        <p:spPr>
          <a:xfrm>
            <a:off x="659380" y="942677"/>
            <a:ext cx="1291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一張含有 文字, 天空 的圖片&#10;&#10;自動產生的描述">
            <a:extLst>
              <a:ext uri="{FF2B5EF4-FFF2-40B4-BE49-F238E27FC236}">
                <a16:creationId xmlns:a16="http://schemas.microsoft.com/office/drawing/2014/main" id="{BA39722B-0361-4F93-A5EE-27D89999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8" y="1512983"/>
            <a:ext cx="5974603" cy="4495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822CC8-2ACB-4454-AF8A-85FBFD732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6" y="1512983"/>
            <a:ext cx="1996613" cy="44657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A7E5B4D-2C93-449E-8F1F-65ECAE3CD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56" y="722446"/>
            <a:ext cx="2072820" cy="587552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AD489B6-C0FB-4A31-AB81-3AFD4241FEC6}"/>
              </a:ext>
            </a:extLst>
          </p:cNvPr>
          <p:cNvSpPr txBox="1"/>
          <p:nvPr/>
        </p:nvSpPr>
        <p:spPr>
          <a:xfrm>
            <a:off x="6983606" y="1143651"/>
            <a:ext cx="6463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92FEF4-EB74-454E-8E2F-EBD9A28F6DA4}"/>
              </a:ext>
            </a:extLst>
          </p:cNvPr>
          <p:cNvSpPr txBox="1"/>
          <p:nvPr/>
        </p:nvSpPr>
        <p:spPr>
          <a:xfrm>
            <a:off x="9592856" y="353114"/>
            <a:ext cx="76174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r>
              <a:rPr lang="en-US" altLang="zh-TW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60601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139</Words>
  <Application>Microsoft Office PowerPoint</Application>
  <PresentationFormat>寬螢幕</PresentationFormat>
  <Paragraphs>42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標楷體</vt:lpstr>
      <vt:lpstr>Arial</vt:lpstr>
      <vt:lpstr>Avenir Next LT Pro Light</vt:lpstr>
      <vt:lpstr>Calibri</vt:lpstr>
      <vt:lpstr>Calibri Light</vt:lpstr>
      <vt:lpstr>Eras Bold ITC</vt:lpstr>
      <vt:lpstr>Rockwell Nova Light</vt:lpstr>
      <vt:lpstr>Snap ITC</vt:lpstr>
      <vt:lpstr>Wingdings</vt:lpstr>
      <vt:lpstr>Office 佈景主題</vt:lpstr>
      <vt:lpstr>LeafVTI</vt:lpstr>
      <vt:lpstr>小遊戲:打磚塊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小遊戲:打磚塊</dc:title>
  <dc:creator>歆宜 陳</dc:creator>
  <cp:lastModifiedBy>歆宜 陳</cp:lastModifiedBy>
  <cp:revision>9</cp:revision>
  <dcterms:created xsi:type="dcterms:W3CDTF">2021-01-11T00:56:39Z</dcterms:created>
  <dcterms:modified xsi:type="dcterms:W3CDTF">2021-01-11T11:23:32Z</dcterms:modified>
</cp:coreProperties>
</file>